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61" r:id="rId3"/>
    <p:sldId id="264" r:id="rId4"/>
    <p:sldId id="263" r:id="rId5"/>
    <p:sldId id="266" r:id="rId6"/>
    <p:sldId id="260" r:id="rId7"/>
  </p:sldIdLst>
  <p:sldSz cx="9902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9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B0"/>
    <a:srgbClr val="FFB546"/>
    <a:srgbClr val="FF4337"/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F17E5-89A0-4879-A48C-1ED37DA883A4}" v="4" dt="2024-06-27T05:27:37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14" autoAdjust="0"/>
    <p:restoredTop sz="72205" autoAdjust="0"/>
  </p:normalViewPr>
  <p:slideViewPr>
    <p:cSldViewPr snapToGrid="0">
      <p:cViewPr varScale="1">
        <p:scale>
          <a:sx n="82" d="100"/>
          <a:sy n="82" d="100"/>
        </p:scale>
        <p:origin x="1243" y="72"/>
      </p:cViewPr>
      <p:guideLst>
        <p:guide pos="3119"/>
        <p:guide orient="horz" pos="2183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skar Reddy" userId="dd4c8e659e6bf0a2" providerId="LiveId" clId="{982F17E5-89A0-4879-A48C-1ED37DA883A4}"/>
    <pc:docChg chg="undo custSel addSld delSld modSld">
      <pc:chgData name="Bhaskar Reddy" userId="dd4c8e659e6bf0a2" providerId="LiveId" clId="{982F17E5-89A0-4879-A48C-1ED37DA883A4}" dt="2024-06-27T05:27:37.819" v="7"/>
      <pc:docMkLst>
        <pc:docMk/>
      </pc:docMkLst>
      <pc:sldChg chg="addSp delSp modSp add del mod delAnim modAnim">
        <pc:chgData name="Bhaskar Reddy" userId="dd4c8e659e6bf0a2" providerId="LiveId" clId="{982F17E5-89A0-4879-A48C-1ED37DA883A4}" dt="2024-06-27T05:27:37.819" v="7"/>
        <pc:sldMkLst>
          <pc:docMk/>
          <pc:sldMk cId="1471376351" sldId="266"/>
        </pc:sldMkLst>
        <pc:picChg chg="add del mod">
          <ac:chgData name="Bhaskar Reddy" userId="dd4c8e659e6bf0a2" providerId="LiveId" clId="{982F17E5-89A0-4879-A48C-1ED37DA883A4}" dt="2024-06-27T05:27:25.402" v="6" actId="478"/>
          <ac:picMkLst>
            <pc:docMk/>
            <pc:sldMk cId="1471376351" sldId="266"/>
            <ac:picMk id="2" creationId="{20546196-1894-3ADB-DAE2-B2A3EFB38442}"/>
          </ac:picMkLst>
        </pc:picChg>
        <pc:picChg chg="add mod">
          <ac:chgData name="Bhaskar Reddy" userId="dd4c8e659e6bf0a2" providerId="LiveId" clId="{982F17E5-89A0-4879-A48C-1ED37DA883A4}" dt="2024-06-27T05:27:37.819" v="7"/>
          <ac:picMkLst>
            <pc:docMk/>
            <pc:sldMk cId="1471376351" sldId="266"/>
            <ac:picMk id="3" creationId="{7163ECFE-65D9-5E26-9770-023A69FEB9D9}"/>
          </ac:picMkLst>
        </pc:picChg>
        <pc:picChg chg="del">
          <ac:chgData name="Bhaskar Reddy" userId="dd4c8e659e6bf0a2" providerId="LiveId" clId="{982F17E5-89A0-4879-A48C-1ED37DA883A4}" dt="2024-06-27T05:17:03.385" v="4" actId="478"/>
          <ac:picMkLst>
            <pc:docMk/>
            <pc:sldMk cId="1471376351" sldId="266"/>
            <ac:picMk id="5" creationId="{F977284B-C362-B310-D3F4-97CBDC473761}"/>
          </ac:picMkLst>
        </pc:picChg>
      </pc:sldChg>
      <pc:sldChg chg="delSp del mod delAnim">
        <pc:chgData name="Bhaskar Reddy" userId="dd4c8e659e6bf0a2" providerId="LiveId" clId="{982F17E5-89A0-4879-A48C-1ED37DA883A4}" dt="2024-06-27T05:16:52.988" v="3" actId="47"/>
        <pc:sldMkLst>
          <pc:docMk/>
          <pc:sldMk cId="3348431790" sldId="267"/>
        </pc:sldMkLst>
        <pc:picChg chg="del">
          <ac:chgData name="Bhaskar Reddy" userId="dd4c8e659e6bf0a2" providerId="LiveId" clId="{982F17E5-89A0-4879-A48C-1ED37DA883A4}" dt="2024-06-27T05:16:49.631" v="2" actId="478"/>
          <ac:picMkLst>
            <pc:docMk/>
            <pc:sldMk cId="3348431790" sldId="267"/>
            <ac:picMk id="2" creationId="{35E9B46D-A50F-4A6F-87B7-BA0D6CD061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5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>
            <a:extLst>
              <a:ext uri="{FF2B5EF4-FFF2-40B4-BE49-F238E27FC236}">
                <a16:creationId xmlns:a16="http://schemas.microsoft.com/office/drawing/2014/main" id="{DE8CAD59-3F29-4FBB-AE0A-697DDFD5E69E}"/>
              </a:ext>
            </a:extLst>
          </p:cNvPr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C&amp;P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149771-D78D-40D7-8B97-564358008D8D}"/>
              </a:ext>
            </a:extLst>
          </p:cNvPr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02AC410D-7805-4DA9-915F-991D72686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44AF0917-EEBC-44C5-8BA6-F1CA2AFA4B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8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913125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C441AFAB-5BBF-465C-B7A8-FED86E626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9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2B242C-8600-47F0-98D5-6EA512C41BF2}"/>
              </a:ext>
            </a:extLst>
          </p:cNvPr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2021 SAMSUNG. All rights reserved.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A977D3D7-ABF1-4BDD-B1E5-CCA79CC81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</p:spTree>
    <p:extLst>
      <p:ext uri="{BB962C8B-B14F-4D97-AF65-F5344CB8AC3E}">
        <p14:creationId xmlns:p14="http://schemas.microsoft.com/office/powerpoint/2010/main" val="353361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7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7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3816">
          <p15:clr>
            <a:srgbClr val="F26B43"/>
          </p15:clr>
        </p15:guide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786819-9BFB-478D-BAE7-57DB1DEA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32123"/>
            <a:ext cx="6419031" cy="1477328"/>
          </a:xfrm>
        </p:spPr>
        <p:txBody>
          <a:bodyPr/>
          <a:lstStyle/>
          <a:p>
            <a:r>
              <a:rPr lang="en-US" altLang="ko-KR" dirty="0"/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311313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7840" y="1406769"/>
            <a:ext cx="521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9" name="TextBox 8"/>
          <p:cNvSpPr txBox="1"/>
          <p:nvPr/>
        </p:nvSpPr>
        <p:spPr>
          <a:xfrm rot="10800000" flipH="1" flipV="1">
            <a:off x="914387" y="1979821"/>
            <a:ext cx="5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NAME - E-GOVERNANCE CHAT SUPPORT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646795"/>
              </p:ext>
            </p:extLst>
          </p:nvPr>
        </p:nvGraphicFramePr>
        <p:xfrm>
          <a:off x="1043353" y="2836984"/>
          <a:ext cx="720900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4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THARUN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 LEADER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BHASKAR REDDY B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VARSHITHA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SAVITHA G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DEEPASHREE G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25508" y="1125415"/>
            <a:ext cx="139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NO-01</a:t>
            </a:r>
          </a:p>
        </p:txBody>
      </p:sp>
    </p:spTree>
    <p:extLst>
      <p:ext uri="{BB962C8B-B14F-4D97-AF65-F5344CB8AC3E}">
        <p14:creationId xmlns:p14="http://schemas.microsoft.com/office/powerpoint/2010/main" val="37983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5107" y="1137138"/>
            <a:ext cx="302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 STATEMENT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185" y="1805354"/>
            <a:ext cx="301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 :   E - GOVERNANCE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5785" y="2450123"/>
            <a:ext cx="3032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b="1" dirty="0"/>
              <a:t> </a:t>
            </a:r>
            <a:r>
              <a:rPr lang="en-US" sz="1600" dirty="0"/>
              <a:t>– GOVERNANCE CHAT SUPPORT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5785" y="3235569"/>
            <a:ext cx="63944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E-governance chat bots are computer programs </a:t>
            </a:r>
          </a:p>
          <a:p>
            <a:r>
              <a:rPr lang="en-US" sz="1600" dirty="0"/>
              <a:t>designed to interact with citizens and provide </a:t>
            </a:r>
          </a:p>
          <a:p>
            <a:r>
              <a:rPr lang="en-US" sz="1600" dirty="0"/>
              <a:t>assistance with various government-related services and information. </a:t>
            </a:r>
          </a:p>
          <a:p>
            <a:endParaRPr lang="en-US" sz="1600" dirty="0"/>
          </a:p>
          <a:p>
            <a:r>
              <a:rPr lang="en-US" sz="1600" dirty="0"/>
              <a:t>With the increasing use of digital channels and the need for more efficient </a:t>
            </a:r>
          </a:p>
          <a:p>
            <a:r>
              <a:rPr lang="en-US" sz="1600" dirty="0"/>
              <a:t>government services, e-governance chat bots have become</a:t>
            </a:r>
          </a:p>
          <a:p>
            <a:r>
              <a:rPr lang="en-US" sz="1600" dirty="0"/>
              <a:t>an effective tool for improving citizen engagement and service delivery. </a:t>
            </a:r>
          </a:p>
          <a:p>
            <a:r>
              <a:rPr lang="en-US" sz="1600" dirty="0"/>
              <a:t>They are used in various areas such as tax payment, citizen registration, </a:t>
            </a:r>
          </a:p>
          <a:p>
            <a:r>
              <a:rPr lang="en-US" sz="1600" dirty="0"/>
              <a:t>license renewal, and more</a:t>
            </a:r>
          </a:p>
        </p:txBody>
      </p:sp>
    </p:spTree>
    <p:extLst>
      <p:ext uri="{BB962C8B-B14F-4D97-AF65-F5344CB8AC3E}">
        <p14:creationId xmlns:p14="http://schemas.microsoft.com/office/powerpoint/2010/main" val="182754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2121877"/>
            <a:ext cx="8780585" cy="44342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062" y="1524000"/>
            <a:ext cx="188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394673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7163ECFE-65D9-5E26-9770-023A69FEB9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2938"/>
            <a:ext cx="9902825" cy="55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7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15018"/>
      </p:ext>
    </p:extLst>
  </p:cSld>
  <p:clrMapOvr>
    <a:masterClrMapping/>
  </p:clrMapOvr>
</p:sld>
</file>

<file path=ppt/theme/theme1.xml><?xml version="1.0" encoding="utf-8"?>
<a:theme xmlns:a="http://schemas.openxmlformats.org/drawingml/2006/main" name="SIC_Template_AI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4173</TotalTime>
  <Words>120</Words>
  <Application>Microsoft Office PowerPoint</Application>
  <PresentationFormat>Custom</PresentationFormat>
  <Paragraphs>29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맑은 고딕</vt:lpstr>
      <vt:lpstr>Arial</vt:lpstr>
      <vt:lpstr>Calibri</vt:lpstr>
      <vt:lpstr>Samsung Sharp Sans</vt:lpstr>
      <vt:lpstr>Samsung Sharp Sans Bold</vt:lpstr>
      <vt:lpstr>Samsung Sharp Sans Medium</vt:lpstr>
      <vt:lpstr>SamsungOne 400</vt:lpstr>
      <vt:lpstr>SamsungOne 400C</vt:lpstr>
      <vt:lpstr>SIC_Template_AI</vt:lpstr>
      <vt:lpstr>Samsung Innovation Campus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lastModifiedBy>Bhaskar Reddy</cp:lastModifiedBy>
  <cp:revision>2080</cp:revision>
  <dcterms:created xsi:type="dcterms:W3CDTF">2019-07-06T14:12:49Z</dcterms:created>
  <dcterms:modified xsi:type="dcterms:W3CDTF">2024-06-27T05:27:46Z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